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97" r:id="rId3"/>
    <p:sldId id="498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83999-FCA8-43C6-9841-94A3BF4F187D}" v="3" dt="2025-12-15T10:20:35.9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noun phrases about Scrambler?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angry sneaky Scrambler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lizard like Scrambler</a:t>
            </a:r>
          </a:p>
          <a:p>
            <a:pPr marL="966788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very naughty Scrambler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4"/>
          <a:ext cx="11982451" cy="62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03898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04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7196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</Words>
  <Application>Microsoft Office PowerPoint</Application>
  <PresentationFormat>Widescreen</PresentationFormat>
  <Paragraphs>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2025-12-22T09:58:18Z</dcterms:modified>
</cp:coreProperties>
</file>